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</p:sldMasterIdLst>
  <p:notesMasterIdLst>
    <p:notesMasterId r:id="rId24"/>
  </p:notesMasterIdLst>
  <p:handoutMasterIdLst>
    <p:handoutMasterId r:id="rId25"/>
  </p:handoutMasterIdLst>
  <p:sldIdLst>
    <p:sldId id="710" r:id="rId11"/>
    <p:sldId id="650" r:id="rId12"/>
    <p:sldId id="257" r:id="rId13"/>
    <p:sldId id="258" r:id="rId14"/>
    <p:sldId id="712" r:id="rId15"/>
    <p:sldId id="717" r:id="rId16"/>
    <p:sldId id="719" r:id="rId17"/>
    <p:sldId id="720" r:id="rId18"/>
    <p:sldId id="711" r:id="rId19"/>
    <p:sldId id="718" r:id="rId20"/>
    <p:sldId id="705" r:id="rId21"/>
    <p:sldId id="666" r:id="rId22"/>
    <p:sldId id="715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7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$2 a ticket, your friends and family will have a chance to win the top prize of a trip to the Holy Land!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20ED4-5C6E-4372-8660-AF198BDEA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1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3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dirty="0"/>
              <a:t>DEADLINE</a:t>
            </a:r>
            <a:r>
              <a:rPr lang="en-US" sz="1200" dirty="0"/>
              <a:t> for </a:t>
            </a:r>
            <a:r>
              <a:rPr lang="en-US" sz="1200" b="1" dirty="0"/>
              <a:t>submitting orders and payment</a:t>
            </a:r>
            <a:r>
              <a:rPr lang="en-US" sz="1200" dirty="0"/>
              <a:t> will be </a:t>
            </a:r>
            <a:r>
              <a:rPr lang="en-US" sz="1200" b="1" dirty="0"/>
              <a:t>OCTOBER 20, 2017</a:t>
            </a:r>
            <a:r>
              <a:rPr lang="en-US" sz="1200" dirty="0"/>
              <a:t>. We apologize but </a:t>
            </a:r>
            <a:r>
              <a:rPr lang="en-US" sz="1200" b="1" u="sng" dirty="0"/>
              <a:t>WE WILL NOT ACCEPT ORDERS AFTER THE DEADLINE</a:t>
            </a:r>
            <a:r>
              <a:rPr lang="en-US" sz="1200" dirty="0"/>
              <a:t>. </a:t>
            </a:r>
          </a:p>
          <a:p>
            <a:pPr rtl="0"/>
            <a:br>
              <a:rPr lang="en-US" sz="1200" dirty="0"/>
            </a:br>
            <a:endParaRPr lang="en-US" dirty="0"/>
          </a:p>
          <a:p>
            <a:r>
              <a:rPr lang="en-US" dirty="0"/>
              <a:t>Rate are still the same:</a:t>
            </a:r>
          </a:p>
          <a:p>
            <a:r>
              <a:rPr lang="en-US" dirty="0"/>
              <a:t>    1) English - $20.00/year</a:t>
            </a:r>
          </a:p>
          <a:p>
            <a:r>
              <a:rPr lang="en-US" dirty="0"/>
              <a:t>    2) Spanish - $15.00/year</a:t>
            </a:r>
          </a:p>
          <a:p>
            <a:r>
              <a:rPr lang="en-US" dirty="0"/>
              <a:t>    3) </a:t>
            </a:r>
            <a:r>
              <a:rPr lang="en-US" dirty="0" err="1"/>
              <a:t>Magnifikids</a:t>
            </a:r>
            <a:r>
              <a:rPr lang="en-US" dirty="0"/>
              <a:t> - $12.30/year </a:t>
            </a:r>
          </a:p>
          <a:p>
            <a:r>
              <a:rPr lang="en-US" dirty="0"/>
              <a:t>    4) Large prints (English) - $40.00/year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would appreciate if </a:t>
            </a:r>
            <a:r>
              <a:rPr lang="en-US" b="1" dirty="0"/>
              <a:t>everyone will COMPLY with the deadline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9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537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+mn-lt"/>
              </a:rPr>
              <a:t>Please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candies and or treats for the children at the fellowship.</a:t>
            </a:r>
            <a:endParaRPr lang="en-US" b="0" i="0" dirty="0">
              <a:latin typeface="+mn-lt"/>
            </a:endParaRP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6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8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2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0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7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0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6">
              <a:schemeClr val="accent1">
                <a:lumMod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3000">
              <a:schemeClr val="accent1">
                <a:lumMod val="95000"/>
                <a:lumOff val="5000"/>
              </a:schemeClr>
            </a:gs>
            <a:gs pos="75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93">
            <a:off x="392455" y="2966098"/>
            <a:ext cx="4407414" cy="348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7" y="551055"/>
            <a:ext cx="5320455" cy="29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8" y="3375589"/>
            <a:ext cx="4420566" cy="2902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12" y="54491"/>
            <a:ext cx="78036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Support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BLD Newark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Fundraiser 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88" y="3662073"/>
            <a:ext cx="75697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Get a chance to win a trip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2 to Holy Land!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597" y="5398536"/>
            <a:ext cx="5105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Raffle date is Friday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November 10,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6" y="6124147"/>
            <a:ext cx="629346" cy="5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Oct. 13,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430059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“Keep on doing what you have learned and received and heard and seen in me.”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                (Phil 4:9a)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1158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Share your God-given </a:t>
            </a:r>
          </a:p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gifts with your family</a:t>
            </a:r>
          </a:p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and community.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peace of God that surpasses all understanding will guard your hearts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minds.”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(Phil 4:7)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5084" y="3894666"/>
            <a:ext cx="590418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6,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69" y="-267287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#48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4016013"/>
            <a:ext cx="518763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13-15,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928" y="4767200"/>
            <a:ext cx="6732933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 Mercy Parish, Rahway NJ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28" y="5863526"/>
            <a:ext cx="496963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48246" y="5996360"/>
            <a:ext cx="1089905" cy="776973"/>
            <a:chOff x="7977340" y="5825185"/>
            <a:chExt cx="1052019" cy="776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674" y="5825185"/>
              <a:ext cx="533350" cy="53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77340" y="6325159"/>
              <a:ext cx="105201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BLD Newark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2"/>
            <a:ext cx="9144000" cy="22229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4287838" algn="l"/>
              </a:tabLst>
            </a:pPr>
            <a:r>
              <a:rPr lang="en-US" sz="8000" b="1" dirty="0">
                <a:ln/>
                <a:solidFill>
                  <a:schemeClr val="accent3"/>
                </a:solidFill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2018 Magnificats Renewal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5771" y="4348660"/>
            <a:ext cx="8387255" cy="27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Please submit orders and payments per Ministry/or M.E. class to Marc / Emma.</a:t>
            </a:r>
            <a:endParaRPr lang="en-US" sz="6600" b="1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9148" y="2680140"/>
            <a:ext cx="9144000" cy="222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6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Deadline: Oct 20, 2017</a:t>
            </a:r>
            <a:endParaRPr lang="en-US" sz="72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817" y="1652926"/>
            <a:ext cx="9063613" cy="347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36588" marR="0" lvl="0" indent="-179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Creation Realities /    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Growth in Prayer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- LSS 1- 48</a:t>
            </a:r>
          </a:p>
          <a:p>
            <a:pPr marL="735013" marR="0" lvl="2" indent="-2778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and Fruit of the Holy Spirit         </a:t>
            </a: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LSS 1- 47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35013" marR="0" lvl="2" indent="-2778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Intercession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-LSS 1- 45 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4507" y="5232402"/>
            <a:ext cx="67489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Sat., Oct. 21, 2017, 1- 5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69024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41CD1-FC6C-475F-A703-56E5CEEE4270}"/>
              </a:ext>
            </a:extLst>
          </p:cNvPr>
          <p:cNvSpPr/>
          <p:nvPr/>
        </p:nvSpPr>
        <p:spPr>
          <a:xfrm>
            <a:off x="729929" y="462675"/>
            <a:ext cx="7763664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50800" dist="88900" dir="3000000" algn="tr" rotWithShape="0">
                    <a:prstClr val="black">
                      <a:alpha val="40000"/>
                    </a:prstClr>
                  </a:outerShdw>
                </a:effectLst>
              </a:rPr>
              <a:t>MARK 10 </a:t>
            </a:r>
          </a:p>
          <a:p>
            <a:pPr algn="ctr"/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50800" dist="88900" dir="3000000" algn="tr" rotWithShape="0">
                    <a:prstClr val="black">
                      <a:alpha val="40000"/>
                    </a:prstClr>
                  </a:outerShdw>
                </a:effectLst>
              </a:rPr>
              <a:t>Parade of Saints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5D9AD-85A1-4A28-A392-6DA417C331D0}"/>
              </a:ext>
            </a:extLst>
          </p:cNvPr>
          <p:cNvSpPr/>
          <p:nvPr/>
        </p:nvSpPr>
        <p:spPr>
          <a:xfrm>
            <a:off x="340399" y="3602142"/>
            <a:ext cx="8542723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50800" dist="76200" dir="6600000" algn="t" rotWithShape="0">
                    <a:prstClr val="black">
                      <a:alpha val="40000"/>
                    </a:prstClr>
                  </a:outerShdw>
                </a:effectLst>
              </a:rPr>
              <a:t>Friday, October 27, 2017</a:t>
            </a:r>
          </a:p>
          <a:p>
            <a:pPr algn="ctr"/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50800" dist="76200" dir="6600000" algn="t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</a:p>
        </p:txBody>
      </p:sp>
    </p:spTree>
    <p:extLst>
      <p:ext uri="{BB962C8B-B14F-4D97-AF65-F5344CB8AC3E}">
        <p14:creationId xmlns:p14="http://schemas.microsoft.com/office/powerpoint/2010/main" val="179040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e18fa9b5-5772-4b1e-924d-5642982b1f2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40473</TotalTime>
  <Words>340</Words>
  <Application>Microsoft Office PowerPoint</Application>
  <PresentationFormat>On-screen Show (4:3)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42" baseType="lpstr">
      <vt:lpstr>ＭＳ Ｐゴシック</vt:lpstr>
      <vt:lpstr>Arial</vt:lpstr>
      <vt:lpstr>Arial Narrow</vt:lpstr>
      <vt:lpstr>Batang</vt:lpstr>
      <vt:lpstr>Bell MT</vt:lpstr>
      <vt:lpstr>Berlin Sans FB Demi</vt:lpstr>
      <vt:lpstr>Bernard MT Condensed</vt:lpstr>
      <vt:lpstr>Bodoni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 2018 Magnificats Renewal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2139</cp:revision>
  <cp:lastPrinted>2017-10-06T20:19:05Z</cp:lastPrinted>
  <dcterms:created xsi:type="dcterms:W3CDTF">2012-02-27T22:14:55Z</dcterms:created>
  <dcterms:modified xsi:type="dcterms:W3CDTF">2017-10-06T20:21:00Z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