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137" r:id="rId8"/>
    <p:sldMasterId id="2147487149" r:id="rId9"/>
    <p:sldMasterId id="2147487161" r:id="rId10"/>
  </p:sldMasterIdLst>
  <p:notesMasterIdLst>
    <p:notesMasterId r:id="rId24"/>
  </p:notesMasterIdLst>
  <p:handoutMasterIdLst>
    <p:handoutMasterId r:id="rId25"/>
  </p:handoutMasterIdLst>
  <p:sldIdLst>
    <p:sldId id="710" r:id="rId11"/>
    <p:sldId id="650" r:id="rId12"/>
    <p:sldId id="257" r:id="rId13"/>
    <p:sldId id="258" r:id="rId14"/>
    <p:sldId id="716" r:id="rId15"/>
    <p:sldId id="717" r:id="rId16"/>
    <p:sldId id="713" r:id="rId17"/>
    <p:sldId id="714" r:id="rId18"/>
    <p:sldId id="712" r:id="rId19"/>
    <p:sldId id="711" r:id="rId20"/>
    <p:sldId id="705" r:id="rId21"/>
    <p:sldId id="666" r:id="rId22"/>
    <p:sldId id="715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258B2A"/>
    <a:srgbClr val="FFFFFF"/>
    <a:srgbClr val="100E0F"/>
    <a:srgbClr val="FFFF66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6" autoAdjust="0"/>
    <p:restoredTop sz="71773" autoAdjust="0"/>
  </p:normalViewPr>
  <p:slideViewPr>
    <p:cSldViewPr snapToGrid="0">
      <p:cViewPr varScale="1">
        <p:scale>
          <a:sx n="48" d="100"/>
          <a:sy n="48" d="100"/>
        </p:scale>
        <p:origin x="146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6" y="5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31034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6" y="8831034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7" y="0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9/15/2017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43" tIns="46522" rIns="93043" bIns="4652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0" y="4414838"/>
            <a:ext cx="5607050" cy="4184650"/>
          </a:xfrm>
          <a:prstGeom prst="rect">
            <a:avLst/>
          </a:prstGeom>
        </p:spPr>
        <p:txBody>
          <a:bodyPr vert="horz" lIns="93043" tIns="46522" rIns="93043" bIns="4652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675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7" y="8829675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923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98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7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43" tIns="46522" rIns="93043" bIns="46522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32043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dirty="0"/>
              <a:t>DEADLINE</a:t>
            </a:r>
            <a:r>
              <a:rPr lang="en-US" sz="1200" dirty="0"/>
              <a:t> for </a:t>
            </a:r>
            <a:r>
              <a:rPr lang="en-US" sz="1200" b="1" dirty="0"/>
              <a:t>submitting orders and payment</a:t>
            </a:r>
            <a:r>
              <a:rPr lang="en-US" sz="1200" dirty="0"/>
              <a:t> will be </a:t>
            </a:r>
            <a:r>
              <a:rPr lang="en-US" sz="1200" b="1" dirty="0"/>
              <a:t>OCTOBER 20, 2017</a:t>
            </a:r>
            <a:r>
              <a:rPr lang="en-US" sz="1200" dirty="0"/>
              <a:t>. We apologize but </a:t>
            </a:r>
            <a:r>
              <a:rPr lang="en-US" sz="1200" b="1" u="sng" dirty="0"/>
              <a:t>WE WILL NOT ACCEPT ORDERS AFTER THE DEADLINE</a:t>
            </a:r>
            <a:r>
              <a:rPr lang="en-US" sz="1200" dirty="0"/>
              <a:t>. </a:t>
            </a:r>
          </a:p>
          <a:p>
            <a:pPr rtl="0"/>
            <a:br>
              <a:rPr lang="en-US" sz="1200" dirty="0"/>
            </a:br>
            <a:endParaRPr lang="en-US" dirty="0"/>
          </a:p>
          <a:p>
            <a:r>
              <a:rPr lang="en-US" dirty="0"/>
              <a:t>Rate are still the same:</a:t>
            </a:r>
          </a:p>
          <a:p>
            <a:r>
              <a:rPr lang="en-US" dirty="0"/>
              <a:t>    1) English - $20.00/year</a:t>
            </a:r>
          </a:p>
          <a:p>
            <a:r>
              <a:rPr lang="en-US" dirty="0"/>
              <a:t>    2) Spanish - $15.00/year</a:t>
            </a:r>
          </a:p>
          <a:p>
            <a:r>
              <a:rPr lang="en-US" dirty="0"/>
              <a:t>    3) </a:t>
            </a:r>
            <a:r>
              <a:rPr lang="en-US" dirty="0" err="1"/>
              <a:t>Magnifikids</a:t>
            </a:r>
            <a:r>
              <a:rPr lang="en-US" dirty="0"/>
              <a:t> - $12.30/year </a:t>
            </a:r>
          </a:p>
          <a:p>
            <a:r>
              <a:rPr lang="en-US" dirty="0"/>
              <a:t>    4) Large prints (English) - $40.00/year</a:t>
            </a:r>
          </a:p>
          <a:p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would appreciate if </a:t>
            </a:r>
            <a:r>
              <a:rPr lang="en-US" b="1" dirty="0"/>
              <a:t>everyone will COMPLY with the deadline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190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140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9/15/2017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9/15/2017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9/15/2017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9/15/2017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9/15/2017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9/15/2017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9/15/2017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9/15/2017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9/15/2017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9/15/2017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9/15/2017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9/15/2017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9/15/2017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9/15/2017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9/15/2017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9/15/2017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9/15/2017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9/15/2017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9/15/2017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9/15/2017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9/15/2017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9/15/2017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9/15/2017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08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409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4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920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69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9/15/2017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690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480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571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936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425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359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516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562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41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11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9/15/2017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662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975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782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829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001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277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106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009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605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31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9/15/2017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578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555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900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349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794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435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33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9/15/2017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9/15/2017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9/15/2017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9/15/2017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9/15/2017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8CED-B259-4C6D-983F-279B9819B0CA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0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38" r:id="rId1"/>
    <p:sldLayoutId id="2147487139" r:id="rId2"/>
    <p:sldLayoutId id="2147487140" r:id="rId3"/>
    <p:sldLayoutId id="2147487141" r:id="rId4"/>
    <p:sldLayoutId id="2147487142" r:id="rId5"/>
    <p:sldLayoutId id="2147487143" r:id="rId6"/>
    <p:sldLayoutId id="2147487144" r:id="rId7"/>
    <p:sldLayoutId id="2147487145" r:id="rId8"/>
    <p:sldLayoutId id="2147487146" r:id="rId9"/>
    <p:sldLayoutId id="2147487147" r:id="rId10"/>
    <p:sldLayoutId id="21474871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B19E7-BC91-4186-93FD-7A758FD4E9AA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97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50" r:id="rId1"/>
    <p:sldLayoutId id="2147487151" r:id="rId2"/>
    <p:sldLayoutId id="2147487152" r:id="rId3"/>
    <p:sldLayoutId id="2147487153" r:id="rId4"/>
    <p:sldLayoutId id="2147487154" r:id="rId5"/>
    <p:sldLayoutId id="2147487155" r:id="rId6"/>
    <p:sldLayoutId id="2147487156" r:id="rId7"/>
    <p:sldLayoutId id="2147487157" r:id="rId8"/>
    <p:sldLayoutId id="2147487158" r:id="rId9"/>
    <p:sldLayoutId id="2147487159" r:id="rId10"/>
    <p:sldLayoutId id="21474871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9D9AB-1F41-4103-B432-157A60534BDA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7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62" r:id="rId1"/>
    <p:sldLayoutId id="2147487163" r:id="rId2"/>
    <p:sldLayoutId id="2147487164" r:id="rId3"/>
    <p:sldLayoutId id="2147487165" r:id="rId4"/>
    <p:sldLayoutId id="2147487166" r:id="rId5"/>
    <p:sldLayoutId id="2147487167" r:id="rId6"/>
    <p:sldLayoutId id="2147487168" r:id="rId7"/>
    <p:sldLayoutId id="2147487169" r:id="rId8"/>
    <p:sldLayoutId id="2147487170" r:id="rId9"/>
    <p:sldLayoutId id="2147487171" r:id="rId10"/>
    <p:sldLayoutId id="21474871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24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390"/>
            <a:ext cx="9144000" cy="69843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91001" y="2275368"/>
            <a:ext cx="9317421" cy="2772326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7326" y="-126390"/>
            <a:ext cx="6900771" cy="11772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-225" normalizeH="0" baseline="0" noProof="0" dirty="0">
                <a:ln w="0">
                  <a:solidFill>
                    <a:srgbClr val="FFC00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63500" dir="2700000" algn="tl" rotWithShape="0">
                    <a:prstClr val="black">
                      <a:lumMod val="95000"/>
                      <a:lumOff val="5000"/>
                      <a:alpha val="40000"/>
                    </a:prstClr>
                  </a:outerShdw>
                </a:effectLst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What is God’s plan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91001" y="2164874"/>
            <a:ext cx="9288163" cy="2190305"/>
          </a:xfrm>
          <a:prstGeom prst="rect">
            <a:avLst/>
          </a:prstGeom>
          <a:solidFill>
            <a:schemeClr val="accent6">
              <a:lumMod val="75000"/>
              <a:alpha val="61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84" y="1566441"/>
            <a:ext cx="8929945" cy="29007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sto MT" panose="02040603050505030304" pitchFamily="18" charset="0"/>
                <a:ea typeface="+mn-ea"/>
                <a:cs typeface="David" panose="020E0502060401010101" pitchFamily="34" charset="-79"/>
              </a:rPr>
              <a:t>Join the…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225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sto MT" panose="02040603050505030304" pitchFamily="18" charset="0"/>
                <a:ea typeface="+mn-ea"/>
                <a:cs typeface="David" panose="020E0502060401010101" pitchFamily="34" charset="-79"/>
              </a:rPr>
              <a:t>Marriage Encounter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-225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sto MT" panose="02040603050505030304" pitchFamily="18" charset="0"/>
                <a:ea typeface="+mn-ea"/>
                <a:cs typeface="David" panose="020E0502060401010101" pitchFamily="34" charset="-79"/>
              </a:rPr>
              <a:t>Weekend #49</a:t>
            </a:r>
          </a:p>
        </p:txBody>
      </p:sp>
      <p:sp>
        <p:nvSpPr>
          <p:cNvPr id="3" name="Rectangle 2"/>
          <p:cNvSpPr/>
          <p:nvPr/>
        </p:nvSpPr>
        <p:spPr>
          <a:xfrm>
            <a:off x="463139" y="4538650"/>
            <a:ext cx="3080267" cy="15465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Nov. 17-19, 2017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Hotel Executive Suite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 </a:t>
            </a:r>
            <a:r>
              <a:rPr kumimoji="0" lang="en-US" sz="2400" b="0" i="0" u="none" strike="noStrike" kern="1200" cap="none" spc="38" normalizeH="0" baseline="0" noProof="0" dirty="0" err="1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Minue</a:t>
            </a: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Street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Carteret, NJ 07008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83643" y="5773317"/>
            <a:ext cx="1297471" cy="924785"/>
            <a:chOff x="10545174" y="5161992"/>
            <a:chExt cx="1729961" cy="123304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1113" y="5161992"/>
              <a:ext cx="838079" cy="83293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0545174" y="5994929"/>
              <a:ext cx="1729961" cy="400109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ook Antiqua" panose="02040602050305030304" pitchFamily="18" charset="0"/>
                  <a:ea typeface="+mn-ea"/>
                  <a:cs typeface="Arial" panose="020B0604020202020204" pitchFamily="34" charset="0"/>
                </a:rPr>
                <a:t>BLD Newark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448824" y="6197965"/>
            <a:ext cx="6167971" cy="5001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Please email us at mla@bldnewark.com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17323" y="692049"/>
            <a:ext cx="6900771" cy="11772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-225" normalizeH="0" baseline="0" noProof="0" dirty="0">
                <a:ln w="0">
                  <a:solidFill>
                    <a:srgbClr val="FFC00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63500" dir="2700000" algn="tl" rotWithShape="0">
                    <a:prstClr val="black">
                      <a:lumMod val="95000"/>
                      <a:lumOff val="5000"/>
                      <a:alpha val="40000"/>
                    </a:prstClr>
                  </a:outerShdw>
                </a:effectLst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in our married life?</a:t>
            </a:r>
          </a:p>
        </p:txBody>
      </p:sp>
    </p:spTree>
    <p:extLst>
      <p:ext uri="{BB962C8B-B14F-4D97-AF65-F5344CB8AC3E}">
        <p14:creationId xmlns:p14="http://schemas.microsoft.com/office/powerpoint/2010/main" val="2126912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298543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Sept.  22, 2017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Mission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799334"/>
            <a:ext cx="9144000" cy="5058666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8000" b="1" spc="-150" dirty="0">
                <a:solidFill>
                  <a:srgbClr val="FFFFFF"/>
                </a:solidFill>
                <a:latin typeface="+mj-lt"/>
              </a:rPr>
              <a:t>Forgive your brother from your heart.</a:t>
            </a: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150" dirty="0">
                <a:solidFill>
                  <a:srgbClr val="FFFFFF"/>
                </a:solidFill>
                <a:latin typeface="+mj-lt"/>
              </a:rPr>
              <a:t>               </a:t>
            </a:r>
            <a:r>
              <a:rPr lang="en-US" sz="5400" b="1" spc="-150" dirty="0">
                <a:solidFill>
                  <a:srgbClr val="FFFFFF"/>
                </a:solidFill>
                <a:latin typeface="+mj-lt"/>
              </a:rPr>
              <a:t>(</a:t>
            </a:r>
            <a:r>
              <a:rPr lang="en-US" sz="5400" b="1" spc="-150" dirty="0" err="1">
                <a:solidFill>
                  <a:srgbClr val="FFFFFF"/>
                </a:solidFill>
                <a:latin typeface="+mj-lt"/>
              </a:rPr>
              <a:t>cf</a:t>
            </a:r>
            <a:r>
              <a:rPr lang="en-US" sz="5400" b="1" spc="-150" dirty="0">
                <a:solidFill>
                  <a:srgbClr val="FFFFFF"/>
                </a:solidFill>
                <a:latin typeface="+mj-lt"/>
              </a:rPr>
              <a:t> Mt 18:35)</a:t>
            </a:r>
            <a:endParaRPr lang="en-US" sz="4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117"/>
            <a:ext cx="9144000" cy="8186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66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" y="1473045"/>
            <a:ext cx="8965096" cy="51464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914400" indent="-685800">
              <a:spcBef>
                <a:spcPts val="0"/>
              </a:spcBef>
              <a:buClr>
                <a:srgbClr val="FFFFFF"/>
              </a:buClr>
              <a:buSzPct val="100000"/>
              <a:buFont typeface="+mj-lt"/>
              <a:buAutoNum type="arabicPeriod"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Set enmity aside, hate not your neighbor, and overlook faults.</a:t>
            </a:r>
          </a:p>
          <a:p>
            <a:pPr marL="914400" indent="-685800">
              <a:spcBef>
                <a:spcPts val="0"/>
              </a:spcBef>
              <a:buClr>
                <a:srgbClr val="FFFFFF"/>
              </a:buClr>
              <a:buSzPct val="100000"/>
              <a:buFont typeface="+mj-lt"/>
              <a:buAutoNum type="arabicPeriod"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Soften your hearts and be quick to forgive.</a:t>
            </a:r>
          </a:p>
        </p:txBody>
      </p:sp>
    </p:spTree>
    <p:extLst>
      <p:ext uri="{BB962C8B-B14F-4D97-AF65-F5344CB8AC3E}">
        <p14:creationId xmlns:p14="http://schemas.microsoft.com/office/powerpoint/2010/main" val="3844965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28258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" y="2358996"/>
            <a:ext cx="9143999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“Forgive your neighbor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the wrong done to you,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then… your own sins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will be forgiven.”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54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         (Sir 28:2)</a:t>
            </a:r>
            <a:endParaRPr lang="en-US" sz="180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086437" y="3894666"/>
            <a:ext cx="7021474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Sept. 15,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2597740"/>
            <a:ext cx="8572499" cy="3139321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/>
            </a:outerShdw>
          </a:effectLst>
          <a:scene3d>
            <a:camera prst="orthographicFront"/>
            <a:lightRig rig="soft" dir="t">
              <a:rot lat="0" lon="0" rev="10800000"/>
            </a:lightRig>
          </a:scene3d>
          <a:sp3d/>
        </p:spPr>
        <p:txBody>
          <a:bodyPr wrap="square">
            <a:spAutoFit/>
            <a:sp3d extrusionH="57150"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Tahoma" pitchFamily="34" charset="0"/>
                <a:cs typeface="Tahoma" pitchFamily="34" charset="0"/>
              </a:rPr>
              <a:t>is available for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Tahoma" pitchFamily="34" charset="0"/>
                <a:cs typeface="Tahoma" pitchFamily="34" charset="0"/>
              </a:rPr>
              <a:t>distribution tonight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Tahoma" pitchFamily="34" charset="0"/>
                <a:cs typeface="Tahoma" pitchFamily="34" charset="0"/>
              </a:rPr>
              <a:t>at the Auditorium.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61938"/>
            <a:ext cx="8957732" cy="2087562"/>
          </a:xfr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/>
            </a:sp3d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October 2017</a:t>
            </a:r>
            <a:br>
              <a:rPr lang="en-US" sz="72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66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MAGNIFICAT ISSUE</a:t>
            </a:r>
          </a:p>
        </p:txBody>
      </p:sp>
    </p:spTree>
    <p:extLst>
      <p:ext uri="{BB962C8B-B14F-4D97-AF65-F5344CB8AC3E}">
        <p14:creationId xmlns:p14="http://schemas.microsoft.com/office/powerpoint/2010/main" val="3865529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57202"/>
            <a:ext cx="9144000" cy="2222938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tabLst>
                <a:tab pos="4287838" algn="l"/>
              </a:tabLst>
            </a:pPr>
            <a:r>
              <a:rPr lang="en-US" sz="8000" b="1" dirty="0">
                <a:ln/>
                <a:solidFill>
                  <a:schemeClr val="accent3"/>
                </a:solidFill>
              </a:rPr>
              <a:t> </a:t>
            </a:r>
            <a:r>
              <a:rPr lang="en-US" sz="8800" b="1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2018 Magnificats Renewal</a:t>
            </a:r>
            <a:endParaRPr lang="en-US" sz="8000" b="1" dirty="0">
              <a:ln/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5771" y="4348660"/>
            <a:ext cx="8387255" cy="2777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800" b="1" dirty="0">
                <a:ln w="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anose="020B0604020202020204" pitchFamily="34" charset="0"/>
              </a:rPr>
              <a:t>Please submit orders and payments per Ministry/or M.E. class to Marc / Emma.</a:t>
            </a:r>
            <a:endParaRPr lang="en-US" sz="6600" b="1" dirty="0">
              <a:ln w="0"/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39148" y="2680140"/>
            <a:ext cx="9144000" cy="2222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7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6600" b="1" spc="50" dirty="0">
                <a:ln w="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 Antiqua" panose="02040602050305030304" pitchFamily="18" charset="0"/>
              </a:rPr>
              <a:t>Deadline: Oct 20, 2017</a:t>
            </a:r>
            <a:endParaRPr lang="en-US" sz="7200" b="1" spc="50" dirty="0">
              <a:ln w="0"/>
              <a:solidFill>
                <a:schemeClr val="tx2">
                  <a:lumMod val="20000"/>
                  <a:lumOff val="8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399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190" y="127154"/>
            <a:ext cx="8229600" cy="1143000"/>
          </a:xfr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  <a:ea typeface="Batang" panose="02030600000101010101" pitchFamily="18" charset="-127"/>
              </a:rPr>
              <a:t>TEACHINGS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492615"/>
            <a:ext cx="9088362" cy="2554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735013" lvl="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 Parenting - </a:t>
            </a:r>
            <a:r>
              <a:rPr lang="en-US" sz="4000" b="1" kern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ME48/SPE19</a:t>
            </a:r>
          </a:p>
          <a:p>
            <a:pPr marL="735013" lvl="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 Maturity Program I </a:t>
            </a:r>
          </a:p>
          <a:p>
            <a:pPr marL="277813"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Part I - </a:t>
            </a:r>
            <a:r>
              <a:rPr lang="en-US" sz="4000" b="1" kern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LSS 1-47</a:t>
            </a:r>
          </a:p>
          <a:p>
            <a:pPr marL="735013" lvl="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Shepherds Training - </a:t>
            </a:r>
            <a:r>
              <a:rPr lang="en-US" sz="4000" b="1" kern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LSS 1-45</a:t>
            </a:r>
            <a:endParaRPr kumimoji="0" lang="en-US" sz="4800" b="1" i="0" u="none" strike="noStrike" kern="0" cap="none" spc="0" normalizeH="0" baseline="0" noProof="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8675" y="4885176"/>
            <a:ext cx="700063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Sat., Sept. 16, 2017, 1- 5 pm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 @ DMP Classroom</a:t>
            </a:r>
          </a:p>
        </p:txBody>
      </p:sp>
    </p:spTree>
    <p:extLst>
      <p:ext uri="{BB962C8B-B14F-4D97-AF65-F5344CB8AC3E}">
        <p14:creationId xmlns:p14="http://schemas.microsoft.com/office/powerpoint/2010/main" val="3680218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63000">
              <a:srgbClr val="0070C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23000"/>
                    </a14:imgEffect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586"/>
          <a:stretch/>
        </p:blipFill>
        <p:spPr>
          <a:xfrm>
            <a:off x="-1159159" y="1246910"/>
            <a:ext cx="9762831" cy="5237018"/>
          </a:xfrm>
          <a:prstGeom prst="rect">
            <a:avLst/>
          </a:prstGeom>
          <a:effectLst>
            <a:outerShdw blurRad="50800" dist="1016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054" y="180109"/>
            <a:ext cx="1662545" cy="269846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  <a:reflection stA="72000" endPos="65000" dist="508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42" y="5825173"/>
            <a:ext cx="662823" cy="65875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962566" y="6488668"/>
            <a:ext cx="102451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15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BLD Newark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24368" y="134174"/>
            <a:ext cx="556274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50" normalizeH="0" baseline="0" noProof="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John 6</a:t>
            </a:r>
            <a:r>
              <a:rPr kumimoji="0" lang="en-US" sz="11500" b="1" i="0" u="none" strike="noStrike" kern="1200" cap="none" spc="50" normalizeH="0" baseline="0" noProof="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24368" y="1788319"/>
            <a:ext cx="6604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50" normalizeH="0" baseline="0" noProof="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Crossing</a:t>
            </a:r>
            <a:r>
              <a:rPr kumimoji="0" lang="en-US" sz="8800" b="1" i="0" u="none" strike="noStrike" kern="1200" cap="none" spc="50" normalizeH="0" baseline="0" noProof="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# 18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9171" y="3770796"/>
            <a:ext cx="5631507" cy="200054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October 6 - 8, 2017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Fellowship Deaconry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​Basking Ridge, NJ</a:t>
            </a:r>
            <a:endParaRPr kumimoji="0" lang="en-US" sz="4000" b="1" i="0" u="none" strike="noStrike" kern="1200" cap="none" spc="-150" normalizeH="0" baseline="0" noProof="0" dirty="0">
              <a:ln w="0"/>
              <a:solidFill>
                <a:srgbClr val="E7E6E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0972" y="5817178"/>
            <a:ext cx="6367256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Contacts:  Tony &amp; Marlene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Brillantes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565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469" y="-267287"/>
            <a:ext cx="4659406" cy="3771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47"/>
          <a:stretch/>
        </p:blipFill>
        <p:spPr>
          <a:xfrm>
            <a:off x="2065606" y="2676401"/>
            <a:ext cx="4800662" cy="41815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76790" y="256244"/>
            <a:ext cx="524855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ED7D31">
                    <a:lumMod val="75000"/>
                  </a:srgbClr>
                </a:solidFill>
                <a:effectLst>
                  <a:outerShdw blurRad="50800" dist="63500" dir="132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Life in the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ED7D31">
                    <a:lumMod val="75000"/>
                  </a:srgbClr>
                </a:solidFill>
                <a:effectLst>
                  <a:outerShdw blurRad="50800" dist="63500" dir="132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Spirit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ED7D31">
                    <a:lumMod val="75000"/>
                  </a:srgbClr>
                </a:solidFill>
                <a:effectLst>
                  <a:outerShdw blurRad="50800" dist="63500" dir="132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Seminar #48</a:t>
            </a:r>
          </a:p>
        </p:txBody>
      </p:sp>
      <p:sp>
        <p:nvSpPr>
          <p:cNvPr id="3" name="Rectangle 2"/>
          <p:cNvSpPr/>
          <p:nvPr/>
        </p:nvSpPr>
        <p:spPr>
          <a:xfrm>
            <a:off x="369839" y="4016013"/>
            <a:ext cx="5187639" cy="92333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 w="0">
                  <a:solidFill>
                    <a:srgbClr val="4472C4">
                      <a:alpha val="71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October 13-15, 2017</a:t>
            </a:r>
          </a:p>
        </p:txBody>
      </p:sp>
      <p:sp>
        <p:nvSpPr>
          <p:cNvPr id="7" name="Rectangle 6"/>
          <p:cNvSpPr/>
          <p:nvPr/>
        </p:nvSpPr>
        <p:spPr>
          <a:xfrm>
            <a:off x="382928" y="4767200"/>
            <a:ext cx="6732933" cy="76944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-150" dirty="0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Divine Mercy Parish, Rahway NJ</a:t>
            </a:r>
            <a:endParaRPr kumimoji="0" lang="en-US" sz="4400" b="1" i="0" u="none" strike="noStrike" kern="1200" cap="none" spc="-150" normalizeH="0" baseline="0" noProof="0" dirty="0">
              <a:ln w="0">
                <a:solidFill>
                  <a:srgbClr val="4472C4">
                    <a:alpha val="73000"/>
                  </a:srgbClr>
                </a:solidFill>
              </a:ln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2928" y="5863526"/>
            <a:ext cx="4969630" cy="58477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Contacts: Earl &amp; Flo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Manguiat</a:t>
            </a:r>
            <a:endParaRPr kumimoji="0" lang="en-US" sz="3200" b="1" i="0" u="none" strike="noStrike" kern="1200" cap="none" spc="0" normalizeH="0" baseline="0" noProof="0" dirty="0">
              <a:ln w="0">
                <a:solidFill>
                  <a:srgbClr val="4472C4">
                    <a:alpha val="73000"/>
                  </a:srgbClr>
                </a:solidFill>
              </a:ln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948246" y="5996360"/>
            <a:ext cx="1089905" cy="776973"/>
            <a:chOff x="7977340" y="5825185"/>
            <a:chExt cx="1052019" cy="77697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674" y="5825185"/>
              <a:ext cx="533350" cy="530077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977340" y="6325159"/>
              <a:ext cx="105201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odoni MT" panose="02070603080606020203" pitchFamily="18" charset="0"/>
                  <a:ea typeface="+mn-ea"/>
                  <a:cs typeface="+mn-cs"/>
                </a:rPr>
                <a:t>BLD Newark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648622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AA030F-3933-41F8-A26D-E8F91C64C3A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e18fa9b5-5772-4b1e-924d-5642982b1f2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39814</TotalTime>
  <Words>283</Words>
  <Application>Microsoft Office PowerPoint</Application>
  <PresentationFormat>On-screen Show (4:3)</PresentationFormat>
  <Paragraphs>78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42" baseType="lpstr">
      <vt:lpstr>ＭＳ Ｐゴシック</vt:lpstr>
      <vt:lpstr>Arial</vt:lpstr>
      <vt:lpstr>Arial Narrow</vt:lpstr>
      <vt:lpstr>Batang</vt:lpstr>
      <vt:lpstr>Bell MT</vt:lpstr>
      <vt:lpstr>Berlin Sans FB Demi</vt:lpstr>
      <vt:lpstr>Bernard MT Condensed</vt:lpstr>
      <vt:lpstr>Bodoni MT</vt:lpstr>
      <vt:lpstr>Book Antiqua</vt:lpstr>
      <vt:lpstr>Brush Script MT</vt:lpstr>
      <vt:lpstr>Calibri</vt:lpstr>
      <vt:lpstr>Calibri Light</vt:lpstr>
      <vt:lpstr>Calisto MT</vt:lpstr>
      <vt:lpstr>David</vt:lpstr>
      <vt:lpstr>Georgia</vt:lpstr>
      <vt:lpstr>Lucida Sans</vt:lpstr>
      <vt:lpstr>Segoe UI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Office Theme</vt:lpstr>
      <vt:lpstr>1_Office Theme</vt:lpstr>
      <vt:lpstr>2_Office Theme</vt:lpstr>
      <vt:lpstr>PowerPoint Presentation</vt:lpstr>
      <vt:lpstr> God’s  Promise   for the week</vt:lpstr>
      <vt:lpstr>PowerPoint Presentation</vt:lpstr>
      <vt:lpstr>PowerPoint Presentation</vt:lpstr>
      <vt:lpstr>October 2017 MAGNIFICAT ISSUE</vt:lpstr>
      <vt:lpstr> 2018 Magnificats Renewal</vt:lpstr>
      <vt:lpstr>TEACHINGS</vt:lpstr>
      <vt:lpstr>PowerPoint Presentation</vt:lpstr>
      <vt:lpstr>PowerPoint Presentation</vt:lpstr>
      <vt:lpstr>PowerPoint Presentation</vt:lpstr>
      <vt:lpstr>PowerPoint Presentation</vt:lpstr>
      <vt:lpstr>ORDER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2125</cp:revision>
  <cp:lastPrinted>2017-08-18T20:36:18Z</cp:lastPrinted>
  <dcterms:created xsi:type="dcterms:W3CDTF">2012-02-27T22:14:55Z</dcterms:created>
  <dcterms:modified xsi:type="dcterms:W3CDTF">2017-09-15T18:55:16Z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