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3"/>
  </p:notesMasterIdLst>
  <p:handoutMasterIdLst>
    <p:handoutMasterId r:id="rId24"/>
  </p:handoutMasterIdLst>
  <p:sldIdLst>
    <p:sldId id="710" r:id="rId11"/>
    <p:sldId id="650" r:id="rId12"/>
    <p:sldId id="257" r:id="rId13"/>
    <p:sldId id="258" r:id="rId14"/>
    <p:sldId id="717" r:id="rId15"/>
    <p:sldId id="714" r:id="rId16"/>
    <p:sldId id="712" r:id="rId17"/>
    <p:sldId id="711" r:id="rId18"/>
    <p:sldId id="718" r:id="rId19"/>
    <p:sldId id="705" r:id="rId20"/>
    <p:sldId id="666" r:id="rId21"/>
    <p:sldId id="71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1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6,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ORDERS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147" y="1430059"/>
            <a:ext cx="8865705" cy="542794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“Do nothing out of selfishness   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or out of vainglory.. have... the 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same attitude that is also yours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in Christ Jesus.”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                            - Phil 2:3,5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“Go out and work in the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 vineyard today.”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latin typeface="+mj-lt"/>
              </a:rPr>
              <a:t>                             - Mt 21:28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1430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Accept God's call to  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serve in community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in the larger Church.</a:t>
            </a:r>
          </a:p>
          <a:p>
            <a:pPr marL="11430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 startAt="2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Serve in humility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selfless love.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 the wicked turn from the wickedness they did and do what is right and just, they save their lives.”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60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Ez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18:27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437" y="3894666"/>
            <a:ext cx="702147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29,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23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>
          <a:xfrm>
            <a:off x="-1159159" y="1246910"/>
            <a:ext cx="9762831" cy="5237018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180109"/>
            <a:ext cx="1662545" cy="26984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2000" endPos="650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5825173"/>
            <a:ext cx="662823" cy="658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2566" y="6488668"/>
            <a:ext cx="1024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BLD Newark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4368" y="134174"/>
            <a:ext cx="55627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John 6</a:t>
            </a:r>
            <a:r>
              <a:rPr kumimoji="0" lang="en-US" sz="115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368" y="1788319"/>
            <a:ext cx="66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Crossing</a:t>
            </a:r>
            <a:r>
              <a:rPr kumimoji="0" lang="en-US" sz="8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#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71" y="3770796"/>
            <a:ext cx="5631507" cy="20005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6 - 8,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Fellowship Deaconry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​Basking Ridge, NJ</a:t>
            </a:r>
            <a:endParaRPr kumimoji="0" lang="en-US" sz="4000" b="1" i="0" u="none" strike="noStrike" kern="1200" cap="none" spc="-150" normalizeH="0" baseline="0" noProof="0" dirty="0">
              <a:ln w="0"/>
              <a:solidFill>
                <a:srgbClr val="E7E6E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2" y="5817178"/>
            <a:ext cx="636725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Contacts:  Tony &amp; Marlene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Brillantes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6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40256</TotalTime>
  <Words>329</Words>
  <Application>Microsoft Office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9" baseType="lpstr">
      <vt:lpstr>ＭＳ Ｐゴシック</vt:lpstr>
      <vt:lpstr>Arial</vt:lpstr>
      <vt:lpstr>Arial Narrow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 2018 Magnificats Renewal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2132</cp:revision>
  <cp:lastPrinted>2017-09-22T20:41:39Z</cp:lastPrinted>
  <dcterms:created xsi:type="dcterms:W3CDTF">2012-02-27T22:14:55Z</dcterms:created>
  <dcterms:modified xsi:type="dcterms:W3CDTF">2017-09-29T18:11:58Z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